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51"/>
  </p:notesMasterIdLst>
  <p:sldIdLst>
    <p:sldId id="257" r:id="rId2"/>
    <p:sldId id="276" r:id="rId3"/>
    <p:sldId id="280" r:id="rId4"/>
    <p:sldId id="278" r:id="rId5"/>
    <p:sldId id="281" r:id="rId6"/>
    <p:sldId id="307" r:id="rId7"/>
    <p:sldId id="290" r:id="rId8"/>
    <p:sldId id="291" r:id="rId9"/>
    <p:sldId id="297" r:id="rId10"/>
    <p:sldId id="298" r:id="rId11"/>
    <p:sldId id="299" r:id="rId12"/>
    <p:sldId id="300" r:id="rId13"/>
    <p:sldId id="303" r:id="rId14"/>
    <p:sldId id="301" r:id="rId15"/>
    <p:sldId id="302" r:id="rId16"/>
    <p:sldId id="304" r:id="rId17"/>
    <p:sldId id="283" r:id="rId18"/>
    <p:sldId id="284" r:id="rId19"/>
    <p:sldId id="285" r:id="rId20"/>
    <p:sldId id="292" r:id="rId21"/>
    <p:sldId id="286" r:id="rId22"/>
    <p:sldId id="293" r:id="rId23"/>
    <p:sldId id="294" r:id="rId24"/>
    <p:sldId id="287" r:id="rId25"/>
    <p:sldId id="295" r:id="rId26"/>
    <p:sldId id="296" r:id="rId27"/>
    <p:sldId id="282" r:id="rId28"/>
    <p:sldId id="256" r:id="rId29"/>
    <p:sldId id="314" r:id="rId30"/>
    <p:sldId id="309" r:id="rId31"/>
    <p:sldId id="310" r:id="rId32"/>
    <p:sldId id="311" r:id="rId33"/>
    <p:sldId id="312" r:id="rId34"/>
    <p:sldId id="313" r:id="rId35"/>
    <p:sldId id="306" r:id="rId36"/>
    <p:sldId id="289" r:id="rId37"/>
    <p:sldId id="263" r:id="rId38"/>
    <p:sldId id="258" r:id="rId39"/>
    <p:sldId id="259" r:id="rId40"/>
    <p:sldId id="261" r:id="rId41"/>
    <p:sldId id="262" r:id="rId42"/>
    <p:sldId id="264" r:id="rId43"/>
    <p:sldId id="265" r:id="rId44"/>
    <p:sldId id="266" r:id="rId45"/>
    <p:sldId id="267" r:id="rId46"/>
    <p:sldId id="268" r:id="rId47"/>
    <p:sldId id="272" r:id="rId48"/>
    <p:sldId id="274" r:id="rId49"/>
    <p:sldId id="305" r:id="rId5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bez tytułu" id="{35DC0A75-C1E5-40BA-B171-F3946C4EE5CB}">
          <p14:sldIdLst>
            <p14:sldId id="257"/>
            <p14:sldId id="276"/>
            <p14:sldId id="280"/>
            <p14:sldId id="278"/>
            <p14:sldId id="281"/>
            <p14:sldId id="307"/>
            <p14:sldId id="290"/>
            <p14:sldId id="291"/>
            <p14:sldId id="297"/>
            <p14:sldId id="298"/>
            <p14:sldId id="299"/>
            <p14:sldId id="300"/>
            <p14:sldId id="303"/>
            <p14:sldId id="301"/>
            <p14:sldId id="302"/>
            <p14:sldId id="304"/>
            <p14:sldId id="283"/>
            <p14:sldId id="284"/>
            <p14:sldId id="285"/>
            <p14:sldId id="292"/>
            <p14:sldId id="286"/>
            <p14:sldId id="293"/>
            <p14:sldId id="294"/>
            <p14:sldId id="287"/>
            <p14:sldId id="295"/>
            <p14:sldId id="296"/>
            <p14:sldId id="282"/>
            <p14:sldId id="256"/>
            <p14:sldId id="314"/>
            <p14:sldId id="309"/>
            <p14:sldId id="310"/>
            <p14:sldId id="311"/>
            <p14:sldId id="312"/>
            <p14:sldId id="313"/>
            <p14:sldId id="306"/>
            <p14:sldId id="289"/>
            <p14:sldId id="263"/>
            <p14:sldId id="258"/>
            <p14:sldId id="259"/>
            <p14:sldId id="261"/>
            <p14:sldId id="262"/>
            <p14:sldId id="264"/>
            <p14:sldId id="265"/>
            <p14:sldId id="266"/>
            <p14:sldId id="267"/>
            <p14:sldId id="268"/>
            <p14:sldId id="272"/>
            <p14:sldId id="274"/>
            <p14:sldId id="3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9705A-5EFB-4CA1-8E81-910FCE723248}" type="datetimeFigureOut">
              <a:rPr lang="pl-PL" smtClean="0"/>
              <a:pPr/>
              <a:t>01.06.2017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0F09F-68FC-452E-9BAE-F8BA8367815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536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0F09F-68FC-452E-9BAE-F8BA83678158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8048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B8413-B095-4AA7-8E23-DD7296CCBC8B}" type="datetime1">
              <a:rPr lang="pl-PL" smtClean="0"/>
              <a:pPr/>
              <a:t>01.06.2017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2FBD-3135-4BBD-9E6A-A8DE774BA87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E8BD4-F103-43FD-9E25-63F209473A13}" type="datetime1">
              <a:rPr lang="pl-PL" smtClean="0"/>
              <a:pPr/>
              <a:t>01.06.2017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2FBD-3135-4BBD-9E6A-A8DE774BA8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48B92-0201-49FC-888F-23BA25037A3A}" type="datetime1">
              <a:rPr lang="pl-PL" smtClean="0"/>
              <a:pPr/>
              <a:t>01.06.2017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2FBD-3135-4BBD-9E6A-A8DE774BA8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EA21-994A-4667-A369-FAB25E1F2843}" type="datetime1">
              <a:rPr lang="pl-PL" smtClean="0"/>
              <a:pPr/>
              <a:t>01.06.2017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2FBD-3135-4BBD-9E6A-A8DE774BA87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E713-94EF-46BD-A9EC-31DE32EB923F}" type="datetime1">
              <a:rPr lang="pl-PL" smtClean="0"/>
              <a:pPr/>
              <a:t>01.06.2017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2FBD-3135-4BBD-9E6A-A8DE774BA8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1FEE5-1170-41F8-97DD-969A40718A7F}" type="datetime1">
              <a:rPr lang="pl-PL" smtClean="0"/>
              <a:pPr/>
              <a:t>01.06.2017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2FBD-3135-4BBD-9E6A-A8DE774BA87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890E-1888-4456-841A-D982CEEC232F}" type="datetime1">
              <a:rPr lang="pl-PL" smtClean="0"/>
              <a:pPr/>
              <a:t>01.06.2017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2FBD-3135-4BBD-9E6A-A8DE774BA87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D2E6D-3937-4105-BF2A-F80CE005F326}" type="datetime1">
              <a:rPr lang="pl-PL" smtClean="0"/>
              <a:pPr/>
              <a:t>01.06.2017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2FBD-3135-4BBD-9E6A-A8DE774BA8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48440-B581-4AE7-ABDD-235F08A712C8}" type="datetime1">
              <a:rPr lang="pl-PL" smtClean="0"/>
              <a:pPr/>
              <a:t>01.06.2017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2FBD-3135-4BBD-9E6A-A8DE774BA8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9586-2060-4047-B394-D5C1AC2276EA}" type="datetime1">
              <a:rPr lang="pl-PL" smtClean="0"/>
              <a:pPr/>
              <a:t>01.06.2017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2FBD-3135-4BBD-9E6A-A8DE774BA8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12C8-A6FD-49E6-AD8C-9A7436EFF92D}" type="datetime1">
              <a:rPr lang="pl-PL" smtClean="0"/>
              <a:pPr/>
              <a:t>01.06.2017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2FBD-3135-4BBD-9E6A-A8DE774BA87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DAF37B8-9EC8-44D2-92A5-34A92DB8597A}" type="datetime1">
              <a:rPr lang="pl-PL" smtClean="0"/>
              <a:pPr/>
              <a:t>01.06.2017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2EE2FBD-3135-4BBD-9E6A-A8DE774BA87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med" advClick="0" advTm="5000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microsoft.com/office/2007/relationships/media" Target="file:///F:\DIRG\Mattia_Vlad_Morleo_-_Wind_s_Caress.mp3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file:///F:\DIRG\Mattia_Vlad_Morleo_-_Wind_s_Caress.mp3" TargetMode="Externa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99592" y="1827394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pl-PL" dirty="0">
                <a:solidFill>
                  <a:schemeClr val="tx1"/>
                </a:solidFill>
                <a:effectLst/>
              </a:rPr>
              <a:t>"Dzieci nie ryby </a:t>
            </a:r>
            <a:r>
              <a:rPr lang="pl-PL" dirty="0" smtClean="0">
                <a:solidFill>
                  <a:schemeClr val="tx1"/>
                </a:solidFill>
                <a:effectLst/>
              </a:rPr>
              <a:t/>
            </a:r>
            <a:br>
              <a:rPr lang="pl-PL" dirty="0" smtClean="0">
                <a:solidFill>
                  <a:schemeClr val="tx1"/>
                </a:solidFill>
                <a:effectLst/>
              </a:rPr>
            </a:br>
            <a:r>
              <a:rPr lang="pl-PL" dirty="0" smtClean="0">
                <a:solidFill>
                  <a:schemeClr val="tx1"/>
                </a:solidFill>
                <a:effectLst/>
              </a:rPr>
              <a:t> i </a:t>
            </a:r>
            <a:r>
              <a:rPr lang="pl-PL" dirty="0">
                <a:solidFill>
                  <a:schemeClr val="tx1"/>
                </a:solidFill>
                <a:effectLst/>
              </a:rPr>
              <a:t>swój głos mają</a:t>
            </a:r>
            <a:r>
              <a:rPr lang="pl-PL" dirty="0" smtClean="0">
                <a:solidFill>
                  <a:schemeClr val="tx1"/>
                </a:solidFill>
                <a:effectLst/>
              </a:rPr>
              <a:t>"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4098" name="Picture 2" descr="http://sp81lodz.edu.pl/images/pomnik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645024"/>
            <a:ext cx="3460481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attia_Vlad_Morleo_-_Wind_s_Cares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23528" y="638132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18931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9512" y="2348880"/>
            <a:ext cx="37528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W styczniu obchodzimy </a:t>
            </a:r>
          </a:p>
          <a:p>
            <a:pPr algn="ctr"/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    Dzień Patrona </a:t>
            </a:r>
            <a:endParaRPr lang="pl-PL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620688"/>
            <a:ext cx="4140103" cy="551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704856" cy="574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848872" cy="5948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7" y="764704"/>
            <a:ext cx="7809781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80728"/>
            <a:ext cx="7315522" cy="487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08720"/>
            <a:ext cx="7047678" cy="474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8258741" cy="554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11560" y="332656"/>
            <a:ext cx="7776864" cy="5289768"/>
          </a:xfrm>
        </p:spPr>
        <p:txBody>
          <a:bodyPr>
            <a:normAutofit lnSpcReduction="10000"/>
          </a:bodyPr>
          <a:lstStyle/>
          <a:p>
            <a:pPr marL="45720" indent="0">
              <a:lnSpc>
                <a:spcPct val="150000"/>
              </a:lnSpc>
              <a:buNone/>
            </a:pPr>
            <a:r>
              <a:rPr lang="pl-PL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Projekt edukacyjny </a:t>
            </a:r>
            <a:endParaRPr lang="pl-PL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150000"/>
              </a:lnSpc>
              <a:buNone/>
            </a:pPr>
            <a:r>
              <a:rPr lang="pl-PL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pl-PL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Uwolnić Chudego </a:t>
            </a:r>
            <a:r>
              <a:rPr lang="pl-PL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l-PL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dziś dajemy Wam nie tylko pamięć”</a:t>
            </a:r>
          </a:p>
          <a:p>
            <a:pPr marL="45720" indent="0">
              <a:lnSpc>
                <a:spcPct val="150000"/>
              </a:lnSpc>
              <a:buNone/>
            </a:pPr>
            <a:endParaRPr lang="pl-PL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150000"/>
              </a:lnSpc>
              <a:buNone/>
            </a:pPr>
            <a:r>
              <a:rPr lang="pl-PL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Cel </a:t>
            </a:r>
            <a:r>
              <a:rPr lang="pl-PL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główny</a:t>
            </a:r>
            <a:r>
              <a:rPr lang="pl-PL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" indent="0">
              <a:lnSpc>
                <a:spcPct val="150000"/>
              </a:lnSpc>
              <a:buNone/>
            </a:pPr>
            <a:r>
              <a:rPr lang="pl-PL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Popularyzacja </a:t>
            </a:r>
            <a:r>
              <a:rPr lang="pl-PL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wiedzy </a:t>
            </a:r>
            <a:r>
              <a:rPr lang="pl-PL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 Hitlerowskim </a:t>
            </a:r>
            <a:r>
              <a:rPr lang="pl-PL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obozie dla dzieci </a:t>
            </a:r>
            <a:r>
              <a:rPr lang="pl-PL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pl-PL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młodzieży przy ulicy Przemysłowej w </a:t>
            </a:r>
            <a:r>
              <a:rPr lang="pl-PL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Łodzi poprzez próbę nowoczesnego </a:t>
            </a:r>
            <a:r>
              <a:rPr lang="pl-PL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upamiętnienia obozu </a:t>
            </a:r>
            <a:r>
              <a:rPr lang="pl-PL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oddanie </a:t>
            </a:r>
            <a:r>
              <a:rPr lang="pl-PL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odpowiedzialności za pamięć w ręce młodych ludzi oraz </a:t>
            </a:r>
            <a:r>
              <a:rPr lang="pl-PL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mieszkańców terenu </a:t>
            </a:r>
            <a:r>
              <a:rPr lang="pl-PL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byłego obozu. </a:t>
            </a:r>
          </a:p>
          <a:p>
            <a:pPr>
              <a:lnSpc>
                <a:spcPct val="150000"/>
              </a:lnSpc>
            </a:pPr>
            <a:endParaRPr lang="pl-PL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504190" y="5877272"/>
            <a:ext cx="1884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maj – wrzesień 2011</a:t>
            </a:r>
            <a:endParaRPr lang="pl-PL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151360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p81lodz.edu.pl/images/zzyciaszkoly/dscn16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6984776" cy="579652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770020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83568" y="548680"/>
            <a:ext cx="7776864" cy="6048672"/>
          </a:xfrm>
        </p:spPr>
        <p:txBody>
          <a:bodyPr>
            <a:normAutofit fontScale="92500" lnSpcReduction="20000"/>
          </a:bodyPr>
          <a:lstStyle/>
          <a:p>
            <a:pPr marL="45720" indent="0">
              <a:lnSpc>
                <a:spcPct val="150000"/>
              </a:lnSpc>
              <a:buNone/>
            </a:pPr>
            <a:r>
              <a:rPr lang="pl-PL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 ramach projektu edukacyjnego „Uwolnić Chudego </a:t>
            </a:r>
            <a:r>
              <a:rPr lang="pl-PL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l-PL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dziś dajemy Wam nie tylko pamięć”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podjęliśmy działania, które miały uwolnić Chudego </a:t>
            </a: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bohaterskie dziecko </a:t>
            </a: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 zimnego kamienia pomnika, aby mógł być szczęśliwy i beztroski jak my. </a:t>
            </a:r>
            <a:endParaRPr lang="pl-PL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Ogrzaliśmy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Chudego szalikiem zrobionym na drutach przez uczniów </a:t>
            </a:r>
            <a:endParaRPr lang="pl-PL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nauczycieli SP 30, SP 81, SP 142, SP 153, G 10 i G 18. </a:t>
            </a:r>
            <a:endParaRPr lang="pl-PL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Pomnik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ozdobiliśmy czerwonymi </a:t>
            </a: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serduszkami. </a:t>
            </a:r>
          </a:p>
          <a:p>
            <a:pPr marL="45720" indent="0"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Wraz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 naszymi starszymi kolegami z łódzkich gimnazjów (G 1, G 2, </a:t>
            </a:r>
            <a:endParaRPr lang="pl-PL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18, G 25, G 47</a:t>
            </a: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zaprosiliśmy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Chudego do zabawy. </a:t>
            </a:r>
            <a:endParaRPr lang="pl-PL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Wyprutą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 szalika nitką  wyznaczyliśmy granice hitlerowskiego obozu dla dzieci i młodzieży przy ul. Przemysłowej… żeby nikt nigdy nie zapomniał! </a:t>
            </a:r>
            <a:b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51798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0"/>
            <a:ext cx="4392488" cy="6858000"/>
          </a:xfrm>
        </p:spPr>
      </p:pic>
    </p:spTree>
    <p:extLst>
      <p:ext uri="{BB962C8B-B14F-4D97-AF65-F5344CB8AC3E}">
        <p14:creationId xmlns:p14="http://schemas.microsoft.com/office/powerpoint/2010/main" val="818317532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769" y="620688"/>
            <a:ext cx="7522464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2656"/>
            <a:ext cx="7704856" cy="583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55370746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56746"/>
            <a:ext cx="7278048" cy="545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92696"/>
            <a:ext cx="7270488" cy="5415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p81lodz.edu.pl/images/Projekty/scan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581" y="20688"/>
            <a:ext cx="5472608" cy="684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576073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3456384" cy="469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6979" y="2348880"/>
            <a:ext cx="4896544" cy="336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pole tekstowe 5"/>
          <p:cNvSpPr txBox="1"/>
          <p:nvPr/>
        </p:nvSpPr>
        <p:spPr>
          <a:xfrm>
            <a:off x="4139952" y="692696"/>
            <a:ext cx="4530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Konkurs plastyczny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„Portret Chudego”</a:t>
            </a:r>
            <a:endParaRPr lang="pl-PL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176464" cy="584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764704"/>
            <a:ext cx="4248472" cy="566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95535" y="620688"/>
            <a:ext cx="82089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l-PL" sz="2400" u="sng" dirty="0" smtClean="0"/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maju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2017 r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. przypada </a:t>
            </a: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46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rocznica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odsłonięcia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Pomnika Martyrologii Dzieci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potocznie zwanego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Pomnikiem Pękniętego Serca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który znajduje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się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w parku Szarych Szeregów. </a:t>
            </a:r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Pomnik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przedstawia dziecko odwrócone twarzą do ściany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-pękniętego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serca matki. Dziecko jest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wychudzone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, a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jego zwielokrotniona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postać upamiętnia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ofiary Hitlerowskiego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obozu dla dzieci i młodzieży przy ulicy Przemysłowej w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Łodzi.</a:t>
            </a:r>
            <a:endParaRPr lang="pl-PL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822377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1" y="0"/>
            <a:ext cx="5228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78168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1560" y="260468"/>
            <a:ext cx="77382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5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Izba </a:t>
            </a:r>
            <a:r>
              <a:rPr lang="pl-PL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Pamięci</a:t>
            </a:r>
          </a:p>
          <a:p>
            <a: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miejsce dzięki, któremu</a:t>
            </a:r>
          </a:p>
          <a:p>
            <a: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pielęgnujemy pamięć</a:t>
            </a:r>
          </a:p>
        </p:txBody>
      </p:sp>
    </p:spTree>
    <p:extLst>
      <p:ext uri="{BB962C8B-B14F-4D97-AF65-F5344CB8AC3E}">
        <p14:creationId xmlns:p14="http://schemas.microsoft.com/office/powerpoint/2010/main" val="1511483950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4752528" cy="6858000"/>
          </a:xfrm>
        </p:spPr>
      </p:pic>
    </p:spTree>
    <p:extLst>
      <p:ext uri="{BB962C8B-B14F-4D97-AF65-F5344CB8AC3E}">
        <p14:creationId xmlns:p14="http://schemas.microsoft.com/office/powerpoint/2010/main" val="818463704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8100392" cy="455647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1406171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8172400" cy="459697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37999512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8460432" cy="475899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66422900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8532440" cy="479949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63014328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76672"/>
            <a:ext cx="3368973" cy="598928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50408426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11560" y="2276872"/>
            <a:ext cx="75588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b="1" dirty="0" smtClean="0">
                <a:latin typeface="Times New Roman" pitchFamily="18" charset="0"/>
                <a:cs typeface="Times New Roman" pitchFamily="18" charset="0"/>
              </a:rPr>
              <a:t>Ze starych ksiąg i kronik</a:t>
            </a:r>
            <a:endParaRPr lang="pl-PL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0"/>
            <a:ext cx="4608513" cy="6858000"/>
          </a:xfrm>
        </p:spPr>
      </p:pic>
    </p:spTree>
    <p:extLst>
      <p:ext uri="{BB962C8B-B14F-4D97-AF65-F5344CB8AC3E}">
        <p14:creationId xmlns:p14="http://schemas.microsoft.com/office/powerpoint/2010/main" val="239597086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5054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3881760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4320480" cy="5560541"/>
          </a:xfrm>
        </p:spPr>
      </p:pic>
      <p:sp>
        <p:nvSpPr>
          <p:cNvPr id="2" name="pole tekstowe 1"/>
          <p:cNvSpPr txBox="1"/>
          <p:nvPr/>
        </p:nvSpPr>
        <p:spPr>
          <a:xfrm>
            <a:off x="3851920" y="5877272"/>
            <a:ext cx="4564070" cy="8724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i="1" dirty="0" smtClean="0"/>
              <a:t>„Krople deszczu w </a:t>
            </a:r>
            <a:r>
              <a:rPr lang="pl-PL" i="1" dirty="0" err="1" smtClean="0"/>
              <a:t>smierzwionych</a:t>
            </a:r>
            <a:r>
              <a:rPr lang="pl-PL" i="1" dirty="0" smtClean="0"/>
              <a:t> włosach</a:t>
            </a:r>
          </a:p>
          <a:p>
            <a:pPr>
              <a:lnSpc>
                <a:spcPct val="150000"/>
              </a:lnSpc>
            </a:pPr>
            <a:r>
              <a:rPr lang="pl-PL" i="1" dirty="0" smtClean="0"/>
              <a:t> W środku nocy matkom zabrano...”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3862937219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3955881" cy="5023411"/>
          </a:xfrm>
        </p:spPr>
      </p:pic>
      <p:sp>
        <p:nvSpPr>
          <p:cNvPr id="2" name="pole tekstowe 1"/>
          <p:cNvSpPr txBox="1"/>
          <p:nvPr/>
        </p:nvSpPr>
        <p:spPr>
          <a:xfrm>
            <a:off x="3563888" y="5589240"/>
            <a:ext cx="5296643" cy="8724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i="1" dirty="0" smtClean="0"/>
              <a:t>„Myślałaś: będzie silny, szczęśliwy bez trosk…</a:t>
            </a:r>
          </a:p>
          <a:p>
            <a:pPr>
              <a:lnSpc>
                <a:spcPct val="150000"/>
              </a:lnSpc>
            </a:pPr>
            <a:r>
              <a:rPr lang="pl-PL" i="1" dirty="0" smtClean="0"/>
              <a:t>- Maleńka, droga Matko, cóż Ci o sobie powiem?”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3107117986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4896544" cy="6858000"/>
          </a:xfrm>
        </p:spPr>
      </p:pic>
    </p:spTree>
    <p:extLst>
      <p:ext uri="{BB962C8B-B14F-4D97-AF65-F5344CB8AC3E}">
        <p14:creationId xmlns:p14="http://schemas.microsoft.com/office/powerpoint/2010/main" val="2382332900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3672408" cy="5068957"/>
          </a:xfrm>
        </p:spPr>
      </p:pic>
      <p:sp>
        <p:nvSpPr>
          <p:cNvPr id="2" name="pole tekstowe 1"/>
          <p:cNvSpPr txBox="1"/>
          <p:nvPr/>
        </p:nvSpPr>
        <p:spPr>
          <a:xfrm>
            <a:off x="4716016" y="2636912"/>
            <a:ext cx="3326552" cy="8724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i="1" dirty="0" smtClean="0"/>
              <a:t>„Wczesnym rankiem się budzę</a:t>
            </a:r>
          </a:p>
          <a:p>
            <a:pPr>
              <a:lnSpc>
                <a:spcPct val="150000"/>
              </a:lnSpc>
            </a:pPr>
            <a:r>
              <a:rPr lang="pl-PL" i="1" dirty="0" smtClean="0"/>
              <a:t>  Śniłaś mi się córeczko…”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1057205237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4968552" cy="6858000"/>
          </a:xfrm>
        </p:spPr>
      </p:pic>
    </p:spTree>
    <p:extLst>
      <p:ext uri="{BB962C8B-B14F-4D97-AF65-F5344CB8AC3E}">
        <p14:creationId xmlns:p14="http://schemas.microsoft.com/office/powerpoint/2010/main" val="1557692639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4320479" cy="6858000"/>
          </a:xfrm>
        </p:spPr>
      </p:pic>
    </p:spTree>
    <p:extLst>
      <p:ext uri="{BB962C8B-B14F-4D97-AF65-F5344CB8AC3E}">
        <p14:creationId xmlns:p14="http://schemas.microsoft.com/office/powerpoint/2010/main" val="2585648245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0"/>
            <a:ext cx="4464496" cy="6858000"/>
          </a:xfrm>
        </p:spPr>
      </p:pic>
    </p:spTree>
    <p:extLst>
      <p:ext uri="{BB962C8B-B14F-4D97-AF65-F5344CB8AC3E}">
        <p14:creationId xmlns:p14="http://schemas.microsoft.com/office/powerpoint/2010/main" val="1607062666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48680"/>
            <a:ext cx="3610750" cy="5373216"/>
          </a:xfrm>
        </p:spPr>
      </p:pic>
      <p:sp>
        <p:nvSpPr>
          <p:cNvPr id="2" name="pole tekstowe 1"/>
          <p:cNvSpPr txBox="1"/>
          <p:nvPr/>
        </p:nvSpPr>
        <p:spPr>
          <a:xfrm>
            <a:off x="4932040" y="4293096"/>
            <a:ext cx="371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 smtClean="0"/>
              <a:t>„Był obóz? – a może go nie było…”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2427056945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4464495" cy="6858000"/>
          </a:xfrm>
        </p:spPr>
      </p:pic>
    </p:spTree>
    <p:extLst>
      <p:ext uri="{BB962C8B-B14F-4D97-AF65-F5344CB8AC3E}">
        <p14:creationId xmlns:p14="http://schemas.microsoft.com/office/powerpoint/2010/main" val="298323565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08" y="0"/>
            <a:ext cx="4849547" cy="6858000"/>
          </a:xfrm>
        </p:spPr>
      </p:pic>
    </p:spTree>
    <p:extLst>
      <p:ext uri="{BB962C8B-B14F-4D97-AF65-F5344CB8AC3E}">
        <p14:creationId xmlns:p14="http://schemas.microsoft.com/office/powerpoint/2010/main" val="780281486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3843510" cy="5517232"/>
          </a:xfrm>
        </p:spPr>
      </p:pic>
      <p:sp>
        <p:nvSpPr>
          <p:cNvPr id="2" name="pole tekstowe 1"/>
          <p:cNvSpPr txBox="1"/>
          <p:nvPr/>
        </p:nvSpPr>
        <p:spPr>
          <a:xfrm>
            <a:off x="5004048" y="2708920"/>
            <a:ext cx="3684022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i="1" dirty="0" smtClean="0"/>
              <a:t>„Kochana Mamusiu w pierwszych </a:t>
            </a:r>
          </a:p>
          <a:p>
            <a:pPr>
              <a:lnSpc>
                <a:spcPct val="150000"/>
              </a:lnSpc>
            </a:pPr>
            <a:r>
              <a:rPr lang="pl-PL" i="1" dirty="0" smtClean="0"/>
              <a:t>  słowach mojego listu donoszę…”</a:t>
            </a:r>
          </a:p>
          <a:p>
            <a:pPr>
              <a:lnSpc>
                <a:spcPct val="150000"/>
              </a:lnSpc>
            </a:pPr>
            <a:endParaRPr lang="pl-PL" dirty="0"/>
          </a:p>
          <a:p>
            <a:pPr>
              <a:lnSpc>
                <a:spcPct val="150000"/>
              </a:lnSpc>
            </a:pPr>
            <a:r>
              <a:rPr lang="pl-PL" sz="1200" dirty="0" smtClean="0"/>
              <a:t>  	           Józef Bednarz, więzień nr 277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4022834713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4536504" cy="6858000"/>
          </a:xfrm>
        </p:spPr>
      </p:pic>
    </p:spTree>
    <p:extLst>
      <p:ext uri="{BB962C8B-B14F-4D97-AF65-F5344CB8AC3E}">
        <p14:creationId xmlns:p14="http://schemas.microsoft.com/office/powerpoint/2010/main" val="1149942229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043608" y="2564904"/>
            <a:ext cx="6840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dirty="0" smtClean="0">
                <a:latin typeface="Times New Roman" pitchFamily="18" charset="0"/>
                <a:cs typeface="Times New Roman" pitchFamily="18" charset="0"/>
              </a:rPr>
              <a:t>Pamiętamy…</a:t>
            </a:r>
            <a:endParaRPr lang="pl-PL" sz="8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649450" y="1124744"/>
            <a:ext cx="784887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Każdego roku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1. czerwca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Szkoła Podstawowa nr 81 </a:t>
            </a:r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. Bohaterskich Dzieci Łodzi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współorganizuje uroczystości upamiętniające </a:t>
            </a: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Hitlerowski obóz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dla dzieci </a:t>
            </a: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i młodzieży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przy ul. Przemysłowej w </a:t>
            </a: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Łodzi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podczas których odbywa się m. in. spotkanie pokoleń: byłych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więźniów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obozu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z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dziećmi, młodzieżą oraz dorosłymi mieszkańcami Łodzi. </a:t>
            </a:r>
          </a:p>
        </p:txBody>
      </p:sp>
    </p:spTree>
    <p:extLst>
      <p:ext uri="{BB962C8B-B14F-4D97-AF65-F5344CB8AC3E}">
        <p14:creationId xmlns:p14="http://schemas.microsoft.com/office/powerpoint/2010/main" val="305090177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04664"/>
            <a:ext cx="5637038" cy="603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tronaInternetowa\Strona_internetowa_r2012_2013\1_czerwca\DSCN738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20688"/>
            <a:ext cx="7440827" cy="558062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tronaInternetowa\Strona_internetowa_r2012_2013\1_czerwca\DSCN7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692696"/>
            <a:ext cx="7084992" cy="531374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136904" cy="608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267</TotalTime>
  <Words>347</Words>
  <Application>Microsoft Office PowerPoint</Application>
  <PresentationFormat>Pokaz na ekranie (4:3)</PresentationFormat>
  <Paragraphs>41</Paragraphs>
  <Slides>49</Slides>
  <Notes>1</Notes>
  <HiddenSlides>0</HiddenSlides>
  <MMClips>2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49</vt:i4>
      </vt:variant>
    </vt:vector>
  </HeadingPairs>
  <TitlesOfParts>
    <vt:vector size="54" baseType="lpstr">
      <vt:lpstr>Calibri</vt:lpstr>
      <vt:lpstr>Georgia</vt:lpstr>
      <vt:lpstr>Times New Roman</vt:lpstr>
      <vt:lpstr>Trebuchet MS</vt:lpstr>
      <vt:lpstr>Aerodynamiczny</vt:lpstr>
      <vt:lpstr>"Dzieci nie ryby   i swój głos mają"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Ania i Szymon</dc:creator>
  <cp:lastModifiedBy>User</cp:lastModifiedBy>
  <cp:revision>36</cp:revision>
  <dcterms:created xsi:type="dcterms:W3CDTF">2017-05-28T19:48:04Z</dcterms:created>
  <dcterms:modified xsi:type="dcterms:W3CDTF">2017-06-01T09:39:10Z</dcterms:modified>
</cp:coreProperties>
</file>